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292" r:id="rId3"/>
    <p:sldId id="283" r:id="rId4"/>
    <p:sldId id="267" r:id="rId5"/>
    <p:sldId id="306" r:id="rId6"/>
    <p:sldId id="307" r:id="rId7"/>
    <p:sldId id="30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297" r:id="rId16"/>
    <p:sldId id="284" r:id="rId17"/>
    <p:sldId id="285" r:id="rId18"/>
    <p:sldId id="294" r:id="rId19"/>
    <p:sldId id="286" r:id="rId20"/>
    <p:sldId id="295" r:id="rId21"/>
    <p:sldId id="296" r:id="rId22"/>
    <p:sldId id="287" r:id="rId23"/>
    <p:sldId id="288" r:id="rId24"/>
    <p:sldId id="293" r:id="rId25"/>
    <p:sldId id="291" r:id="rId26"/>
    <p:sldId id="27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4660"/>
  </p:normalViewPr>
  <p:slideViewPr>
    <p:cSldViewPr>
      <p:cViewPr>
        <p:scale>
          <a:sx n="75" d="100"/>
          <a:sy n="75" d="100"/>
        </p:scale>
        <p:origin x="-1242" y="-5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C0A50E-0E4A-471D-A93C-4E5D0456BC6F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03DD58B-9BCF-47AD-8A63-EB7D24270BA6}">
      <dgm:prSet phldrT="[Text]"/>
      <dgm:spPr/>
      <dgm:t>
        <a:bodyPr/>
        <a:lstStyle/>
        <a:p>
          <a:pPr algn="ctr"/>
          <a:r>
            <a:rPr lang="en-US" dirty="0" smtClean="0"/>
            <a:t>PIC</a:t>
          </a:r>
          <a:endParaRPr lang="en-US" dirty="0"/>
        </a:p>
      </dgm:t>
    </dgm:pt>
    <dgm:pt modelId="{915D282F-EFC3-4BCE-B0FE-3777531B5950}" type="parTrans" cxnId="{CAF08EA1-7B2F-4A03-B765-85FE5E430F2F}">
      <dgm:prSet/>
      <dgm:spPr/>
      <dgm:t>
        <a:bodyPr/>
        <a:lstStyle/>
        <a:p>
          <a:pPr algn="l"/>
          <a:endParaRPr lang="en-US"/>
        </a:p>
      </dgm:t>
    </dgm:pt>
    <dgm:pt modelId="{42E5A1C9-9077-4871-B6C6-491E341434A8}" type="sibTrans" cxnId="{CAF08EA1-7B2F-4A03-B765-85FE5E430F2F}">
      <dgm:prSet/>
      <dgm:spPr/>
      <dgm:t>
        <a:bodyPr/>
        <a:lstStyle/>
        <a:p>
          <a:pPr algn="l"/>
          <a:endParaRPr lang="en-US"/>
        </a:p>
      </dgm:t>
    </dgm:pt>
    <dgm:pt modelId="{320136C4-6352-4FA8-B458-5E7C45903816}">
      <dgm:prSet phldrT="[Text]"/>
      <dgm:spPr/>
      <dgm:t>
        <a:bodyPr/>
        <a:lstStyle/>
        <a:p>
          <a:pPr algn="l"/>
          <a:r>
            <a:rPr lang="en-US" dirty="0" smtClean="0"/>
            <a:t>Sensor (IR receivers)</a:t>
          </a:r>
          <a:endParaRPr lang="en-US" dirty="0"/>
        </a:p>
      </dgm:t>
    </dgm:pt>
    <dgm:pt modelId="{201A1F6E-79BA-4F7F-9F0E-A666B08E8FAA}" type="parTrans" cxnId="{BBD48BF3-FF5C-4D93-96FF-D1538709E362}">
      <dgm:prSet/>
      <dgm:spPr/>
      <dgm:t>
        <a:bodyPr/>
        <a:lstStyle/>
        <a:p>
          <a:pPr algn="l"/>
          <a:endParaRPr lang="en-US"/>
        </a:p>
      </dgm:t>
    </dgm:pt>
    <dgm:pt modelId="{338DB8D3-C114-4E73-B762-B0BFE8157353}" type="sibTrans" cxnId="{BBD48BF3-FF5C-4D93-96FF-D1538709E362}">
      <dgm:prSet/>
      <dgm:spPr/>
      <dgm:t>
        <a:bodyPr/>
        <a:lstStyle/>
        <a:p>
          <a:pPr algn="l"/>
          <a:endParaRPr lang="en-US"/>
        </a:p>
      </dgm:t>
    </dgm:pt>
    <dgm:pt modelId="{30311D1B-9661-48DB-A77A-FAB9FEF2DB2F}">
      <dgm:prSet phldrT="[Text]"/>
      <dgm:spPr/>
      <dgm:t>
        <a:bodyPr/>
        <a:lstStyle/>
        <a:p>
          <a:pPr algn="l"/>
          <a:r>
            <a:rPr lang="en-US" dirty="0" smtClean="0"/>
            <a:t>LCD</a:t>
          </a:r>
          <a:endParaRPr lang="en-US" dirty="0"/>
        </a:p>
      </dgm:t>
    </dgm:pt>
    <dgm:pt modelId="{71FC6961-ABB9-4C69-B67C-DE9C894F8160}" type="parTrans" cxnId="{1815E3A1-0AE7-4784-BE4E-90773249FA43}">
      <dgm:prSet/>
      <dgm:spPr/>
      <dgm:t>
        <a:bodyPr/>
        <a:lstStyle/>
        <a:p>
          <a:pPr algn="l"/>
          <a:endParaRPr lang="en-US"/>
        </a:p>
      </dgm:t>
    </dgm:pt>
    <dgm:pt modelId="{E4809742-4349-45D3-B787-1B860F13D5EF}" type="sibTrans" cxnId="{1815E3A1-0AE7-4784-BE4E-90773249FA43}">
      <dgm:prSet/>
      <dgm:spPr/>
      <dgm:t>
        <a:bodyPr/>
        <a:lstStyle/>
        <a:p>
          <a:pPr algn="l"/>
          <a:endParaRPr lang="en-US"/>
        </a:p>
      </dgm:t>
    </dgm:pt>
    <dgm:pt modelId="{42CC2E2E-F8EE-46BD-B1D8-E40549B3591F}">
      <dgm:prSet phldrT="[Text]"/>
      <dgm:spPr/>
      <dgm:t>
        <a:bodyPr/>
        <a:lstStyle/>
        <a:p>
          <a:pPr algn="l"/>
          <a:r>
            <a:rPr lang="en-US" dirty="0" smtClean="0"/>
            <a:t>Trigger/ Reload buttons</a:t>
          </a:r>
          <a:endParaRPr lang="en-US" dirty="0"/>
        </a:p>
      </dgm:t>
    </dgm:pt>
    <dgm:pt modelId="{290F7586-E580-4021-9DB0-E063E9D65F66}" type="parTrans" cxnId="{C88F53EE-3E03-43F8-A773-BEB165C9AFF3}">
      <dgm:prSet/>
      <dgm:spPr/>
      <dgm:t>
        <a:bodyPr/>
        <a:lstStyle/>
        <a:p>
          <a:pPr algn="l"/>
          <a:endParaRPr lang="en-US"/>
        </a:p>
      </dgm:t>
    </dgm:pt>
    <dgm:pt modelId="{32F4DDE1-55BF-431C-9CF9-8889B8476FBC}" type="sibTrans" cxnId="{C88F53EE-3E03-43F8-A773-BEB165C9AFF3}">
      <dgm:prSet/>
      <dgm:spPr/>
      <dgm:t>
        <a:bodyPr/>
        <a:lstStyle/>
        <a:p>
          <a:pPr algn="l"/>
          <a:endParaRPr lang="en-US"/>
        </a:p>
      </dgm:t>
    </dgm:pt>
    <dgm:pt modelId="{A7EA94CD-69D8-4C52-BD55-A2F38E3F045E}">
      <dgm:prSet phldrT="[Text]"/>
      <dgm:spPr/>
      <dgm:t>
        <a:bodyPr/>
        <a:lstStyle/>
        <a:p>
          <a:pPr algn="l"/>
          <a:r>
            <a:rPr lang="en-US" dirty="0" smtClean="0"/>
            <a:t>Audio circuit/ Speaker</a:t>
          </a:r>
          <a:endParaRPr lang="en-US" dirty="0"/>
        </a:p>
      </dgm:t>
    </dgm:pt>
    <dgm:pt modelId="{768942E8-97AD-4EB5-956E-DFE70BCDA887}" type="parTrans" cxnId="{74B6E41C-E264-4804-A39F-CE7EEA038A98}">
      <dgm:prSet/>
      <dgm:spPr/>
      <dgm:t>
        <a:bodyPr/>
        <a:lstStyle/>
        <a:p>
          <a:pPr algn="l"/>
          <a:endParaRPr lang="en-US"/>
        </a:p>
      </dgm:t>
    </dgm:pt>
    <dgm:pt modelId="{4F69212B-5424-43DA-B30F-E0D88AE05E26}" type="sibTrans" cxnId="{74B6E41C-E264-4804-A39F-CE7EEA038A98}">
      <dgm:prSet/>
      <dgm:spPr/>
      <dgm:t>
        <a:bodyPr/>
        <a:lstStyle/>
        <a:p>
          <a:pPr algn="l"/>
          <a:endParaRPr lang="en-US"/>
        </a:p>
      </dgm:t>
    </dgm:pt>
    <dgm:pt modelId="{7EFFAE37-F254-499C-8EC4-C7FDC7528655}">
      <dgm:prSet phldrT="[Text]"/>
      <dgm:spPr/>
      <dgm:t>
        <a:bodyPr/>
        <a:lstStyle/>
        <a:p>
          <a:pPr algn="l"/>
          <a:r>
            <a:rPr lang="en-US" dirty="0" smtClean="0"/>
            <a:t>LED  Indicator</a:t>
          </a:r>
          <a:endParaRPr lang="en-US" dirty="0"/>
        </a:p>
      </dgm:t>
    </dgm:pt>
    <dgm:pt modelId="{AE22F09C-B452-4C60-B06B-B617BBAC0E12}" type="parTrans" cxnId="{5F264FB7-FCB6-48D0-941A-2E87C3334332}">
      <dgm:prSet/>
      <dgm:spPr/>
      <dgm:t>
        <a:bodyPr/>
        <a:lstStyle/>
        <a:p>
          <a:pPr algn="l"/>
          <a:endParaRPr lang="en-US"/>
        </a:p>
      </dgm:t>
    </dgm:pt>
    <dgm:pt modelId="{43068873-0F1A-4683-833B-127587C4964D}" type="sibTrans" cxnId="{5F264FB7-FCB6-48D0-941A-2E87C3334332}">
      <dgm:prSet/>
      <dgm:spPr/>
      <dgm:t>
        <a:bodyPr/>
        <a:lstStyle/>
        <a:p>
          <a:pPr algn="l"/>
          <a:endParaRPr lang="en-US"/>
        </a:p>
      </dgm:t>
    </dgm:pt>
    <dgm:pt modelId="{5EF4A489-2F85-46D5-B462-068AA368C550}">
      <dgm:prSet phldrT="[Text]"/>
      <dgm:spPr/>
      <dgm:t>
        <a:bodyPr/>
        <a:lstStyle/>
        <a:p>
          <a:pPr algn="l"/>
          <a:r>
            <a:rPr lang="en-US" dirty="0" smtClean="0"/>
            <a:t>IR LED transmitter</a:t>
          </a:r>
          <a:endParaRPr lang="en-US" dirty="0"/>
        </a:p>
      </dgm:t>
    </dgm:pt>
    <dgm:pt modelId="{284AB7EE-9BB9-4046-86D6-B482CCF6E821}" type="parTrans" cxnId="{8C171DE9-20BB-4C3F-A50A-9950DE3280F9}">
      <dgm:prSet/>
      <dgm:spPr/>
      <dgm:t>
        <a:bodyPr/>
        <a:lstStyle/>
        <a:p>
          <a:pPr algn="l"/>
          <a:endParaRPr lang="en-US"/>
        </a:p>
      </dgm:t>
    </dgm:pt>
    <dgm:pt modelId="{4ADC401D-13F1-48AB-A638-7DC09B6681E3}" type="sibTrans" cxnId="{8C171DE9-20BB-4C3F-A50A-9950DE3280F9}">
      <dgm:prSet/>
      <dgm:spPr/>
      <dgm:t>
        <a:bodyPr/>
        <a:lstStyle/>
        <a:p>
          <a:pPr algn="l"/>
          <a:endParaRPr lang="en-US"/>
        </a:p>
      </dgm:t>
    </dgm:pt>
    <dgm:pt modelId="{0842E2B5-FFE9-4A9F-AB26-9BD3666A5BFD}">
      <dgm:prSet phldrT="[Text]"/>
      <dgm:spPr/>
      <dgm:t>
        <a:bodyPr/>
        <a:lstStyle/>
        <a:p>
          <a:pPr algn="l"/>
          <a:r>
            <a:rPr lang="en-US" dirty="0" smtClean="0"/>
            <a:t>Power Switch</a:t>
          </a:r>
          <a:endParaRPr lang="en-US" dirty="0"/>
        </a:p>
      </dgm:t>
    </dgm:pt>
    <dgm:pt modelId="{140FA466-ADC5-49AB-871B-06D3576F35BE}" type="parTrans" cxnId="{25B9EAD7-6D65-4B16-8227-E0976CAD04AA}">
      <dgm:prSet/>
      <dgm:spPr/>
      <dgm:t>
        <a:bodyPr/>
        <a:lstStyle/>
        <a:p>
          <a:pPr algn="l"/>
          <a:endParaRPr lang="en-US"/>
        </a:p>
      </dgm:t>
    </dgm:pt>
    <dgm:pt modelId="{187C32F3-E055-432E-9208-FE150E31E53C}" type="sibTrans" cxnId="{25B9EAD7-6D65-4B16-8227-E0976CAD04AA}">
      <dgm:prSet/>
      <dgm:spPr/>
      <dgm:t>
        <a:bodyPr/>
        <a:lstStyle/>
        <a:p>
          <a:pPr algn="l"/>
          <a:endParaRPr lang="en-US"/>
        </a:p>
      </dgm:t>
    </dgm:pt>
    <dgm:pt modelId="{A67C5CE8-8B9C-48BA-94B8-D2D935EE1A0D}" type="pres">
      <dgm:prSet presAssocID="{CAC0A50E-0E4A-471D-A93C-4E5D0456BC6F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7553F29-42D9-4A63-A687-7B14AE0B3D25}" type="pres">
      <dgm:prSet presAssocID="{403DD58B-9BCF-47AD-8A63-EB7D24270BA6}" presName="singleCycle" presStyleCnt="0"/>
      <dgm:spPr/>
    </dgm:pt>
    <dgm:pt modelId="{DBD15562-F182-469D-83A7-166666097FD2}" type="pres">
      <dgm:prSet presAssocID="{403DD58B-9BCF-47AD-8A63-EB7D24270BA6}" presName="singleCenter" presStyleLbl="node1" presStyleIdx="0" presStyleCnt="8" custLinFactNeighborX="550" custLinFactNeighborY="-2295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3E6F0752-E2BA-4A90-83FC-D17733187A6E}" type="pres">
      <dgm:prSet presAssocID="{201A1F6E-79BA-4F7F-9F0E-A666B08E8FAA}" presName="Name56" presStyleLbl="parChTrans1D2" presStyleIdx="0" presStyleCnt="7"/>
      <dgm:spPr/>
      <dgm:t>
        <a:bodyPr/>
        <a:lstStyle/>
        <a:p>
          <a:endParaRPr lang="en-US"/>
        </a:p>
      </dgm:t>
    </dgm:pt>
    <dgm:pt modelId="{C9C0E213-1CB2-4E9F-B0F9-3DCD1A57B3C3}" type="pres">
      <dgm:prSet presAssocID="{320136C4-6352-4FA8-B458-5E7C45903816}" presName="text0" presStyleLbl="node1" presStyleIdx="1" presStyleCnt="8" custRadScaleRad="172407" custRadScaleInc="-3488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433579-A21C-4B0A-94CA-433A4ADC9543}" type="pres">
      <dgm:prSet presAssocID="{71FC6961-ABB9-4C69-B67C-DE9C894F8160}" presName="Name56" presStyleLbl="parChTrans1D2" presStyleIdx="1" presStyleCnt="7"/>
      <dgm:spPr/>
      <dgm:t>
        <a:bodyPr/>
        <a:lstStyle/>
        <a:p>
          <a:endParaRPr lang="en-US"/>
        </a:p>
      </dgm:t>
    </dgm:pt>
    <dgm:pt modelId="{E9093B64-61B2-4F36-BE83-B527CD44429E}" type="pres">
      <dgm:prSet presAssocID="{30311D1B-9661-48DB-A77A-FAB9FEF2DB2F}" presName="text0" presStyleLbl="node1" presStyleIdx="2" presStyleCnt="8" custRadScaleRad="87545" custRadScaleInc="-1978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FA7C22-B00E-4495-BE95-7188B0CD1799}" type="pres">
      <dgm:prSet presAssocID="{290F7586-E580-4021-9DB0-E063E9D65F66}" presName="Name56" presStyleLbl="parChTrans1D2" presStyleIdx="2" presStyleCnt="7"/>
      <dgm:spPr/>
      <dgm:t>
        <a:bodyPr/>
        <a:lstStyle/>
        <a:p>
          <a:endParaRPr lang="en-US"/>
        </a:p>
      </dgm:t>
    </dgm:pt>
    <dgm:pt modelId="{229DEBC7-128B-4B96-9CB9-3950FC47C4DD}" type="pres">
      <dgm:prSet presAssocID="{42CC2E2E-F8EE-46BD-B1D8-E40549B3591F}" presName="text0" presStyleLbl="node1" presStyleIdx="3" presStyleCnt="8" custRadScaleRad="85695" custRadScaleInc="2978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81DCBA-AE71-4565-8138-5F6EB768C331}" type="pres">
      <dgm:prSet presAssocID="{768942E8-97AD-4EB5-956E-DFE70BCDA887}" presName="Name56" presStyleLbl="parChTrans1D2" presStyleIdx="3" presStyleCnt="7"/>
      <dgm:spPr/>
      <dgm:t>
        <a:bodyPr/>
        <a:lstStyle/>
        <a:p>
          <a:endParaRPr lang="en-US"/>
        </a:p>
      </dgm:t>
    </dgm:pt>
    <dgm:pt modelId="{522ADF73-C20E-4417-9597-5406427FE366}" type="pres">
      <dgm:prSet presAssocID="{A7EA94CD-69D8-4C52-BD55-A2F38E3F045E}" presName="text0" presStyleLbl="node1" presStyleIdx="4" presStyleCnt="8" custRadScaleRad="111728" custRadScaleInc="-552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5BC1EF-5482-4CFA-85EF-C863546B9A04}" type="pres">
      <dgm:prSet presAssocID="{AE22F09C-B452-4C60-B06B-B617BBAC0E12}" presName="Name56" presStyleLbl="parChTrans1D2" presStyleIdx="4" presStyleCnt="7"/>
      <dgm:spPr/>
      <dgm:t>
        <a:bodyPr/>
        <a:lstStyle/>
        <a:p>
          <a:endParaRPr lang="en-US"/>
        </a:p>
      </dgm:t>
    </dgm:pt>
    <dgm:pt modelId="{2BB2653B-CD63-4629-B107-E503AF960F5F}" type="pres">
      <dgm:prSet presAssocID="{7EFFAE37-F254-499C-8EC4-C7FDC7528655}" presName="text0" presStyleLbl="node1" presStyleIdx="5" presStyleCnt="8" custRadScaleRad="165450" custRadScaleInc="-4289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076001-FF56-4CB7-A5AB-079DCF96EA88}" type="pres">
      <dgm:prSet presAssocID="{284AB7EE-9BB9-4046-86D6-B482CCF6E821}" presName="Name56" presStyleLbl="parChTrans1D2" presStyleIdx="5" presStyleCnt="7"/>
      <dgm:spPr/>
      <dgm:t>
        <a:bodyPr/>
        <a:lstStyle/>
        <a:p>
          <a:endParaRPr lang="en-US"/>
        </a:p>
      </dgm:t>
    </dgm:pt>
    <dgm:pt modelId="{F78C0AEF-5979-44C0-9BAC-9BEFD839629D}" type="pres">
      <dgm:prSet presAssocID="{5EF4A489-2F85-46D5-B462-068AA368C550}" presName="text0" presStyleLbl="node1" presStyleIdx="6" presStyleCnt="8" custRadScaleRad="174830" custRadScaleInc="6981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293B56-38F1-446E-B21C-71D4E361F234}" type="pres">
      <dgm:prSet presAssocID="{140FA466-ADC5-49AB-871B-06D3576F35BE}" presName="Name56" presStyleLbl="parChTrans1D2" presStyleIdx="6" presStyleCnt="7"/>
      <dgm:spPr/>
      <dgm:t>
        <a:bodyPr/>
        <a:lstStyle/>
        <a:p>
          <a:endParaRPr lang="en-US"/>
        </a:p>
      </dgm:t>
    </dgm:pt>
    <dgm:pt modelId="{EDB5E643-1A72-4F67-84C3-40A704D04D20}" type="pres">
      <dgm:prSet presAssocID="{0842E2B5-FFE9-4A9F-AB26-9BD3666A5BFD}" presName="text0" presStyleLbl="node1" presStyleIdx="7" presStyleCnt="8" custRadScaleRad="113206" custRadScaleInc="-3413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077F41-72FD-40BD-9FF9-1D1B41EE1D20}" type="presOf" srcId="{CAC0A50E-0E4A-471D-A93C-4E5D0456BC6F}" destId="{A67C5CE8-8B9C-48BA-94B8-D2D935EE1A0D}" srcOrd="0" destOrd="0" presId="urn:microsoft.com/office/officeart/2008/layout/RadialCluster"/>
    <dgm:cxn modelId="{32117F05-CB1E-4E6F-BF40-0BF8A57A523E}" type="presOf" srcId="{768942E8-97AD-4EB5-956E-DFE70BCDA887}" destId="{2B81DCBA-AE71-4565-8138-5F6EB768C331}" srcOrd="0" destOrd="0" presId="urn:microsoft.com/office/officeart/2008/layout/RadialCluster"/>
    <dgm:cxn modelId="{1FDD2152-15B8-4D89-BC7D-9EA15E2F8BA0}" type="presOf" srcId="{0842E2B5-FFE9-4A9F-AB26-9BD3666A5BFD}" destId="{EDB5E643-1A72-4F67-84C3-40A704D04D20}" srcOrd="0" destOrd="0" presId="urn:microsoft.com/office/officeart/2008/layout/RadialCluster"/>
    <dgm:cxn modelId="{94258A93-73CD-4718-A03B-8EFC5EABDD40}" type="presOf" srcId="{42CC2E2E-F8EE-46BD-B1D8-E40549B3591F}" destId="{229DEBC7-128B-4B96-9CB9-3950FC47C4DD}" srcOrd="0" destOrd="0" presId="urn:microsoft.com/office/officeart/2008/layout/RadialCluster"/>
    <dgm:cxn modelId="{C7338001-55B5-472D-B314-F05059B52919}" type="presOf" srcId="{201A1F6E-79BA-4F7F-9F0E-A666B08E8FAA}" destId="{3E6F0752-E2BA-4A90-83FC-D17733187A6E}" srcOrd="0" destOrd="0" presId="urn:microsoft.com/office/officeart/2008/layout/RadialCluster"/>
    <dgm:cxn modelId="{74B6E41C-E264-4804-A39F-CE7EEA038A98}" srcId="{403DD58B-9BCF-47AD-8A63-EB7D24270BA6}" destId="{A7EA94CD-69D8-4C52-BD55-A2F38E3F045E}" srcOrd="3" destOrd="0" parTransId="{768942E8-97AD-4EB5-956E-DFE70BCDA887}" sibTransId="{4F69212B-5424-43DA-B30F-E0D88AE05E26}"/>
    <dgm:cxn modelId="{8C171DE9-20BB-4C3F-A50A-9950DE3280F9}" srcId="{403DD58B-9BCF-47AD-8A63-EB7D24270BA6}" destId="{5EF4A489-2F85-46D5-B462-068AA368C550}" srcOrd="5" destOrd="0" parTransId="{284AB7EE-9BB9-4046-86D6-B482CCF6E821}" sibTransId="{4ADC401D-13F1-48AB-A638-7DC09B6681E3}"/>
    <dgm:cxn modelId="{5F264FB7-FCB6-48D0-941A-2E87C3334332}" srcId="{403DD58B-9BCF-47AD-8A63-EB7D24270BA6}" destId="{7EFFAE37-F254-499C-8EC4-C7FDC7528655}" srcOrd="4" destOrd="0" parTransId="{AE22F09C-B452-4C60-B06B-B617BBAC0E12}" sibTransId="{43068873-0F1A-4683-833B-127587C4964D}"/>
    <dgm:cxn modelId="{DDAAA4E7-DDCD-4D42-A0D4-FA350AE96B74}" type="presOf" srcId="{290F7586-E580-4021-9DB0-E063E9D65F66}" destId="{3EFA7C22-B00E-4495-BE95-7188B0CD1799}" srcOrd="0" destOrd="0" presId="urn:microsoft.com/office/officeart/2008/layout/RadialCluster"/>
    <dgm:cxn modelId="{EF1ABC2A-0839-4422-9A39-8B1CA349264C}" type="presOf" srcId="{140FA466-ADC5-49AB-871B-06D3576F35BE}" destId="{B6293B56-38F1-446E-B21C-71D4E361F234}" srcOrd="0" destOrd="0" presId="urn:microsoft.com/office/officeart/2008/layout/RadialCluster"/>
    <dgm:cxn modelId="{76FF68DB-F926-4C58-BEFE-D9C191C3B959}" type="presOf" srcId="{71FC6961-ABB9-4C69-B67C-DE9C894F8160}" destId="{B4433579-A21C-4B0A-94CA-433A4ADC9543}" srcOrd="0" destOrd="0" presId="urn:microsoft.com/office/officeart/2008/layout/RadialCluster"/>
    <dgm:cxn modelId="{5F1A0FBB-29A4-42DB-9B29-8D96A57DABEA}" type="presOf" srcId="{7EFFAE37-F254-499C-8EC4-C7FDC7528655}" destId="{2BB2653B-CD63-4629-B107-E503AF960F5F}" srcOrd="0" destOrd="0" presId="urn:microsoft.com/office/officeart/2008/layout/RadialCluster"/>
    <dgm:cxn modelId="{CAF08EA1-7B2F-4A03-B765-85FE5E430F2F}" srcId="{CAC0A50E-0E4A-471D-A93C-4E5D0456BC6F}" destId="{403DD58B-9BCF-47AD-8A63-EB7D24270BA6}" srcOrd="0" destOrd="0" parTransId="{915D282F-EFC3-4BCE-B0FE-3777531B5950}" sibTransId="{42E5A1C9-9077-4871-B6C6-491E341434A8}"/>
    <dgm:cxn modelId="{61C0E3D8-0718-43ED-A5EB-4D536866988E}" type="presOf" srcId="{30311D1B-9661-48DB-A77A-FAB9FEF2DB2F}" destId="{E9093B64-61B2-4F36-BE83-B527CD44429E}" srcOrd="0" destOrd="0" presId="urn:microsoft.com/office/officeart/2008/layout/RadialCluster"/>
    <dgm:cxn modelId="{938A1668-6374-490C-8C7F-DFE777416648}" type="presOf" srcId="{403DD58B-9BCF-47AD-8A63-EB7D24270BA6}" destId="{DBD15562-F182-469D-83A7-166666097FD2}" srcOrd="0" destOrd="0" presId="urn:microsoft.com/office/officeart/2008/layout/RadialCluster"/>
    <dgm:cxn modelId="{1815E3A1-0AE7-4784-BE4E-90773249FA43}" srcId="{403DD58B-9BCF-47AD-8A63-EB7D24270BA6}" destId="{30311D1B-9661-48DB-A77A-FAB9FEF2DB2F}" srcOrd="1" destOrd="0" parTransId="{71FC6961-ABB9-4C69-B67C-DE9C894F8160}" sibTransId="{E4809742-4349-45D3-B787-1B860F13D5EF}"/>
    <dgm:cxn modelId="{C88F53EE-3E03-43F8-A773-BEB165C9AFF3}" srcId="{403DD58B-9BCF-47AD-8A63-EB7D24270BA6}" destId="{42CC2E2E-F8EE-46BD-B1D8-E40549B3591F}" srcOrd="2" destOrd="0" parTransId="{290F7586-E580-4021-9DB0-E063E9D65F66}" sibTransId="{32F4DDE1-55BF-431C-9CF9-8889B8476FBC}"/>
    <dgm:cxn modelId="{84B45BD3-975C-441D-9DC3-F05FA7A7F15C}" type="presOf" srcId="{AE22F09C-B452-4C60-B06B-B617BBAC0E12}" destId="{BB5BC1EF-5482-4CFA-85EF-C863546B9A04}" srcOrd="0" destOrd="0" presId="urn:microsoft.com/office/officeart/2008/layout/RadialCluster"/>
    <dgm:cxn modelId="{66D5B46D-2767-4DDC-9697-0BA30AF2124A}" type="presOf" srcId="{A7EA94CD-69D8-4C52-BD55-A2F38E3F045E}" destId="{522ADF73-C20E-4417-9597-5406427FE366}" srcOrd="0" destOrd="0" presId="urn:microsoft.com/office/officeart/2008/layout/RadialCluster"/>
    <dgm:cxn modelId="{BBD48BF3-FF5C-4D93-96FF-D1538709E362}" srcId="{403DD58B-9BCF-47AD-8A63-EB7D24270BA6}" destId="{320136C4-6352-4FA8-B458-5E7C45903816}" srcOrd="0" destOrd="0" parTransId="{201A1F6E-79BA-4F7F-9F0E-A666B08E8FAA}" sibTransId="{338DB8D3-C114-4E73-B762-B0BFE8157353}"/>
    <dgm:cxn modelId="{7282B6A3-9BFE-4252-BA78-B5ACEF12D621}" type="presOf" srcId="{284AB7EE-9BB9-4046-86D6-B482CCF6E821}" destId="{15076001-FF56-4CB7-A5AB-079DCF96EA88}" srcOrd="0" destOrd="0" presId="urn:microsoft.com/office/officeart/2008/layout/RadialCluster"/>
    <dgm:cxn modelId="{84B38778-8184-4D99-9E0D-8A6BB5AC3FC7}" type="presOf" srcId="{5EF4A489-2F85-46D5-B462-068AA368C550}" destId="{F78C0AEF-5979-44C0-9BAC-9BEFD839629D}" srcOrd="0" destOrd="0" presId="urn:microsoft.com/office/officeart/2008/layout/RadialCluster"/>
    <dgm:cxn modelId="{1C01B8EB-5D69-46B5-84C4-64D19BB5FAA7}" type="presOf" srcId="{320136C4-6352-4FA8-B458-5E7C45903816}" destId="{C9C0E213-1CB2-4E9F-B0F9-3DCD1A57B3C3}" srcOrd="0" destOrd="0" presId="urn:microsoft.com/office/officeart/2008/layout/RadialCluster"/>
    <dgm:cxn modelId="{25B9EAD7-6D65-4B16-8227-E0976CAD04AA}" srcId="{403DD58B-9BCF-47AD-8A63-EB7D24270BA6}" destId="{0842E2B5-FFE9-4A9F-AB26-9BD3666A5BFD}" srcOrd="6" destOrd="0" parTransId="{140FA466-ADC5-49AB-871B-06D3576F35BE}" sibTransId="{187C32F3-E055-432E-9208-FE150E31E53C}"/>
    <dgm:cxn modelId="{95DF4A5D-2D13-4B3E-A729-FF4189436782}" type="presParOf" srcId="{A67C5CE8-8B9C-48BA-94B8-D2D935EE1A0D}" destId="{57553F29-42D9-4A63-A687-7B14AE0B3D25}" srcOrd="0" destOrd="0" presId="urn:microsoft.com/office/officeart/2008/layout/RadialCluster"/>
    <dgm:cxn modelId="{716F63DD-164F-4D7F-BC9C-E6BECC022214}" type="presParOf" srcId="{57553F29-42D9-4A63-A687-7B14AE0B3D25}" destId="{DBD15562-F182-469D-83A7-166666097FD2}" srcOrd="0" destOrd="0" presId="urn:microsoft.com/office/officeart/2008/layout/RadialCluster"/>
    <dgm:cxn modelId="{F01050C6-392E-412A-BD6B-882624B2CC53}" type="presParOf" srcId="{57553F29-42D9-4A63-A687-7B14AE0B3D25}" destId="{3E6F0752-E2BA-4A90-83FC-D17733187A6E}" srcOrd="1" destOrd="0" presId="urn:microsoft.com/office/officeart/2008/layout/RadialCluster"/>
    <dgm:cxn modelId="{1B4083D4-2192-4252-8433-E4F339C986DC}" type="presParOf" srcId="{57553F29-42D9-4A63-A687-7B14AE0B3D25}" destId="{C9C0E213-1CB2-4E9F-B0F9-3DCD1A57B3C3}" srcOrd="2" destOrd="0" presId="urn:microsoft.com/office/officeart/2008/layout/RadialCluster"/>
    <dgm:cxn modelId="{F5902322-C728-4427-9541-6065D690D8E7}" type="presParOf" srcId="{57553F29-42D9-4A63-A687-7B14AE0B3D25}" destId="{B4433579-A21C-4B0A-94CA-433A4ADC9543}" srcOrd="3" destOrd="0" presId="urn:microsoft.com/office/officeart/2008/layout/RadialCluster"/>
    <dgm:cxn modelId="{12CBF8A4-9F98-4BDC-AECB-F3ECD8D68A88}" type="presParOf" srcId="{57553F29-42D9-4A63-A687-7B14AE0B3D25}" destId="{E9093B64-61B2-4F36-BE83-B527CD44429E}" srcOrd="4" destOrd="0" presId="urn:microsoft.com/office/officeart/2008/layout/RadialCluster"/>
    <dgm:cxn modelId="{16CEEB88-DF59-43A9-9CE1-997386ADCF61}" type="presParOf" srcId="{57553F29-42D9-4A63-A687-7B14AE0B3D25}" destId="{3EFA7C22-B00E-4495-BE95-7188B0CD1799}" srcOrd="5" destOrd="0" presId="urn:microsoft.com/office/officeart/2008/layout/RadialCluster"/>
    <dgm:cxn modelId="{9E2CFB1C-815B-4D16-B8D7-248E482DB407}" type="presParOf" srcId="{57553F29-42D9-4A63-A687-7B14AE0B3D25}" destId="{229DEBC7-128B-4B96-9CB9-3950FC47C4DD}" srcOrd="6" destOrd="0" presId="urn:microsoft.com/office/officeart/2008/layout/RadialCluster"/>
    <dgm:cxn modelId="{23FEF426-97C5-40A4-992E-3F2E144125B2}" type="presParOf" srcId="{57553F29-42D9-4A63-A687-7B14AE0B3D25}" destId="{2B81DCBA-AE71-4565-8138-5F6EB768C331}" srcOrd="7" destOrd="0" presId="urn:microsoft.com/office/officeart/2008/layout/RadialCluster"/>
    <dgm:cxn modelId="{4E3469D7-ECBA-4BE7-A607-00D7B73F0E8A}" type="presParOf" srcId="{57553F29-42D9-4A63-A687-7B14AE0B3D25}" destId="{522ADF73-C20E-4417-9597-5406427FE366}" srcOrd="8" destOrd="0" presId="urn:microsoft.com/office/officeart/2008/layout/RadialCluster"/>
    <dgm:cxn modelId="{BF1F00E7-5904-4D2C-9F7B-B92F2E28DFC4}" type="presParOf" srcId="{57553F29-42D9-4A63-A687-7B14AE0B3D25}" destId="{BB5BC1EF-5482-4CFA-85EF-C863546B9A04}" srcOrd="9" destOrd="0" presId="urn:microsoft.com/office/officeart/2008/layout/RadialCluster"/>
    <dgm:cxn modelId="{C94EE368-2724-4A61-8B24-1A474432E889}" type="presParOf" srcId="{57553F29-42D9-4A63-A687-7B14AE0B3D25}" destId="{2BB2653B-CD63-4629-B107-E503AF960F5F}" srcOrd="10" destOrd="0" presId="urn:microsoft.com/office/officeart/2008/layout/RadialCluster"/>
    <dgm:cxn modelId="{3394FB93-70B0-4E70-9542-24D4BFFE4AB1}" type="presParOf" srcId="{57553F29-42D9-4A63-A687-7B14AE0B3D25}" destId="{15076001-FF56-4CB7-A5AB-079DCF96EA88}" srcOrd="11" destOrd="0" presId="urn:microsoft.com/office/officeart/2008/layout/RadialCluster"/>
    <dgm:cxn modelId="{DA3D27ED-95BF-49AE-883F-2410A3A5C7A7}" type="presParOf" srcId="{57553F29-42D9-4A63-A687-7B14AE0B3D25}" destId="{F78C0AEF-5979-44C0-9BAC-9BEFD839629D}" srcOrd="12" destOrd="0" presId="urn:microsoft.com/office/officeart/2008/layout/RadialCluster"/>
    <dgm:cxn modelId="{5F38C40A-8A9C-47FA-9839-1D25463484B7}" type="presParOf" srcId="{57553F29-42D9-4A63-A687-7B14AE0B3D25}" destId="{B6293B56-38F1-446E-B21C-71D4E361F234}" srcOrd="13" destOrd="0" presId="urn:microsoft.com/office/officeart/2008/layout/RadialCluster"/>
    <dgm:cxn modelId="{49E7CECE-2794-4B58-91DA-23252ACD0BF3}" type="presParOf" srcId="{57553F29-42D9-4A63-A687-7B14AE0B3D25}" destId="{EDB5E643-1A72-4F67-84C3-40A704D04D20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D15562-F182-469D-83A7-166666097FD2}">
      <dsp:nvSpPr>
        <dsp:cNvPr id="0" name=""/>
        <dsp:cNvSpPr/>
      </dsp:nvSpPr>
      <dsp:spPr>
        <a:xfrm>
          <a:off x="3152792" y="1660537"/>
          <a:ext cx="1417320" cy="1417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PIC</a:t>
          </a:r>
          <a:endParaRPr lang="en-US" sz="3600" kern="1200" dirty="0"/>
        </a:p>
      </dsp:txBody>
      <dsp:txXfrm>
        <a:off x="3152792" y="1660537"/>
        <a:ext cx="1417320" cy="1417320"/>
      </dsp:txXfrm>
    </dsp:sp>
    <dsp:sp modelId="{3E6F0752-E2BA-4A90-83FC-D17733187A6E}">
      <dsp:nvSpPr>
        <dsp:cNvPr id="0" name=""/>
        <dsp:cNvSpPr/>
      </dsp:nvSpPr>
      <dsp:spPr>
        <a:xfrm rot="10727402">
          <a:off x="977944" y="2407130"/>
          <a:ext cx="217509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7509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C0E213-1CB2-4E9F-B0F9-3DCD1A57B3C3}">
      <dsp:nvSpPr>
        <dsp:cNvPr id="0" name=""/>
        <dsp:cNvSpPr/>
      </dsp:nvSpPr>
      <dsp:spPr>
        <a:xfrm>
          <a:off x="28582" y="1965321"/>
          <a:ext cx="949604" cy="9496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Sensor (IR receivers)</a:t>
          </a:r>
          <a:endParaRPr lang="en-US" sz="1500" kern="1200" dirty="0"/>
        </a:p>
      </dsp:txBody>
      <dsp:txXfrm>
        <a:off x="28582" y="1965321"/>
        <a:ext cx="949604" cy="949604"/>
      </dsp:txXfrm>
    </dsp:sp>
    <dsp:sp modelId="{B4433579-A21C-4B0A-94CA-433A4ADC9543}">
      <dsp:nvSpPr>
        <dsp:cNvPr id="0" name=""/>
        <dsp:cNvSpPr/>
      </dsp:nvSpPr>
      <dsp:spPr>
        <a:xfrm rot="16188704">
          <a:off x="3647428" y="1449536"/>
          <a:ext cx="42200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2004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093B64-61B2-4F36-BE83-B527CD44429E}">
      <dsp:nvSpPr>
        <dsp:cNvPr id="0" name=""/>
        <dsp:cNvSpPr/>
      </dsp:nvSpPr>
      <dsp:spPr>
        <a:xfrm>
          <a:off x="3381374" y="288930"/>
          <a:ext cx="949604" cy="9496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LCD</a:t>
          </a:r>
          <a:endParaRPr lang="en-US" sz="3100" kern="1200" dirty="0"/>
        </a:p>
      </dsp:txBody>
      <dsp:txXfrm>
        <a:off x="3381374" y="288930"/>
        <a:ext cx="949604" cy="949604"/>
      </dsp:txXfrm>
    </dsp:sp>
    <dsp:sp modelId="{3EFA7C22-B00E-4495-BE95-7188B0CD1799}">
      <dsp:nvSpPr>
        <dsp:cNvPr id="0" name=""/>
        <dsp:cNvSpPr/>
      </dsp:nvSpPr>
      <dsp:spPr>
        <a:xfrm rot="5410371">
          <a:off x="3576528" y="3359791"/>
          <a:ext cx="56387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6387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9DEBC7-128B-4B96-9CB9-3950FC47C4DD}">
      <dsp:nvSpPr>
        <dsp:cNvPr id="0" name=""/>
        <dsp:cNvSpPr/>
      </dsp:nvSpPr>
      <dsp:spPr>
        <a:xfrm>
          <a:off x="3381378" y="3641725"/>
          <a:ext cx="949604" cy="9496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Trigger/ Reload buttons</a:t>
          </a:r>
          <a:endParaRPr lang="en-US" sz="1800" kern="1200" dirty="0"/>
        </a:p>
      </dsp:txBody>
      <dsp:txXfrm>
        <a:off x="3381378" y="3641725"/>
        <a:ext cx="949604" cy="949604"/>
      </dsp:txXfrm>
    </dsp:sp>
    <dsp:sp modelId="{2B81DCBA-AE71-4565-8138-5F6EB768C331}">
      <dsp:nvSpPr>
        <dsp:cNvPr id="0" name=""/>
        <dsp:cNvSpPr/>
      </dsp:nvSpPr>
      <dsp:spPr>
        <a:xfrm rot="3118578">
          <a:off x="4278154" y="3359790"/>
          <a:ext cx="71578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15787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2ADF73-C20E-4417-9597-5406427FE366}">
      <dsp:nvSpPr>
        <dsp:cNvPr id="0" name=""/>
        <dsp:cNvSpPr/>
      </dsp:nvSpPr>
      <dsp:spPr>
        <a:xfrm>
          <a:off x="4752976" y="3641723"/>
          <a:ext cx="949604" cy="9496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Audio circuit/ Speaker</a:t>
          </a:r>
          <a:endParaRPr lang="en-US" sz="1700" kern="1200" dirty="0"/>
        </a:p>
      </dsp:txBody>
      <dsp:txXfrm>
        <a:off x="4752976" y="3641723"/>
        <a:ext cx="949604" cy="949604"/>
      </dsp:txXfrm>
    </dsp:sp>
    <dsp:sp modelId="{BB5BC1EF-5482-4CFA-85EF-C863546B9A04}">
      <dsp:nvSpPr>
        <dsp:cNvPr id="0" name=""/>
        <dsp:cNvSpPr/>
      </dsp:nvSpPr>
      <dsp:spPr>
        <a:xfrm rot="422996">
          <a:off x="4562558" y="2579460"/>
          <a:ext cx="199818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98187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B2653B-CD63-4629-B107-E503AF960F5F}">
      <dsp:nvSpPr>
        <dsp:cNvPr id="0" name=""/>
        <dsp:cNvSpPr/>
      </dsp:nvSpPr>
      <dsp:spPr>
        <a:xfrm>
          <a:off x="6553192" y="2285999"/>
          <a:ext cx="949604" cy="9496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LED  Indicator</a:t>
          </a:r>
          <a:endParaRPr lang="en-US" sz="1600" kern="1200" dirty="0"/>
        </a:p>
      </dsp:txBody>
      <dsp:txXfrm>
        <a:off x="6553192" y="2285999"/>
        <a:ext cx="949604" cy="949604"/>
      </dsp:txXfrm>
    </dsp:sp>
    <dsp:sp modelId="{15076001-FF56-4CB7-A5AB-079DCF96EA88}">
      <dsp:nvSpPr>
        <dsp:cNvPr id="0" name=""/>
        <dsp:cNvSpPr/>
      </dsp:nvSpPr>
      <dsp:spPr>
        <a:xfrm rot="20884289">
          <a:off x="4547072" y="1998957"/>
          <a:ext cx="213394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3941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8C0AEF-5979-44C0-9BAC-9BEFD839629D}">
      <dsp:nvSpPr>
        <dsp:cNvPr id="0" name=""/>
        <dsp:cNvSpPr/>
      </dsp:nvSpPr>
      <dsp:spPr>
        <a:xfrm>
          <a:off x="6657974" y="1203318"/>
          <a:ext cx="949604" cy="9496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IR LED transmitter</a:t>
          </a:r>
          <a:endParaRPr lang="en-US" sz="1300" kern="1200" dirty="0"/>
        </a:p>
      </dsp:txBody>
      <dsp:txXfrm>
        <a:off x="6657974" y="1203318"/>
        <a:ext cx="949604" cy="949604"/>
      </dsp:txXfrm>
    </dsp:sp>
    <dsp:sp modelId="{B6293B56-38F1-446E-B21C-71D4E361F234}">
      <dsp:nvSpPr>
        <dsp:cNvPr id="0" name=""/>
        <dsp:cNvSpPr/>
      </dsp:nvSpPr>
      <dsp:spPr>
        <a:xfrm rot="7784809">
          <a:off x="2670994" y="3359791"/>
          <a:ext cx="7333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33364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B5E643-1A72-4F67-84C3-40A704D04D20}">
      <dsp:nvSpPr>
        <dsp:cNvPr id="0" name=""/>
        <dsp:cNvSpPr/>
      </dsp:nvSpPr>
      <dsp:spPr>
        <a:xfrm>
          <a:off x="1933575" y="3641725"/>
          <a:ext cx="949604" cy="9496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Power Switch</a:t>
          </a:r>
          <a:endParaRPr lang="en-US" sz="2000" kern="1200" dirty="0"/>
        </a:p>
      </dsp:txBody>
      <dsp:txXfrm>
        <a:off x="1933575" y="3641725"/>
        <a:ext cx="949604" cy="949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90584-089F-4BE2-A618-53D8CB5D034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AED55D-82E1-4021-AD6D-108AEFB02D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7451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AED55D-82E1-4021-AD6D-108AEFB02D0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5943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7125F18C-C6CC-47A2-96A5-0230DBEEDC7C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F322178E-7648-4170-8509-9E938F4959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5105400"/>
            <a:ext cx="4572000" cy="136879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b="1" i="0" dirty="0" smtClean="0"/>
              <a:t>Ben Ahrens, Jon </a:t>
            </a:r>
            <a:r>
              <a:rPr lang="en-US" b="1" i="0" dirty="0" err="1" smtClean="0"/>
              <a:t>Streckert</a:t>
            </a:r>
            <a:r>
              <a:rPr lang="en-US" b="1" i="0" dirty="0" smtClean="0"/>
              <a:t>, </a:t>
            </a:r>
          </a:p>
          <a:p>
            <a:r>
              <a:rPr lang="en-US" b="1" i="0" dirty="0" smtClean="0"/>
              <a:t>Bryant Tauer</a:t>
            </a:r>
            <a:endParaRPr lang="en-US" b="1" i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Laser Tag</a:t>
            </a:r>
            <a:endParaRPr lang="en-US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31242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Advisor: Dr. Glower</a:t>
            </a:r>
          </a:p>
          <a:p>
            <a:r>
              <a:rPr lang="en-US" dirty="0" smtClean="0"/>
              <a:t>Group Number: SD1109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942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IR Sensor – TSOP32338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Optically selects IR wavelength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Electronically selects 38kHz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Active Low Output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External Components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Bypass Cap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Series resistor from 5V rail</a:t>
            </a:r>
          </a:p>
          <a:p>
            <a:pPr lvl="3"/>
            <a:endParaRPr lang="en-US" sz="2600" dirty="0" smtClean="0"/>
          </a:p>
          <a:p>
            <a:pPr lvl="2"/>
            <a:endParaRPr lang="en-US" sz="2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024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800974" cy="472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LED Low Side Driver – FDV301N (NFET)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Suitable for both IR and hit LED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External Components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Gate </a:t>
            </a:r>
            <a:r>
              <a:rPr lang="en-US" sz="3400" dirty="0" err="1" smtClean="0"/>
              <a:t>pulldown</a:t>
            </a:r>
            <a:endParaRPr lang="en-US" sz="3400" dirty="0" smtClean="0"/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LED current limit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Compact package (SOT-23-3)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Technical Content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256022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Audio Playback – ISD1740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8 kHz sample rate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40 second memory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Play, Skip, Reset button inputs (PIC)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External Components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Sample rate set resistor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Bypass caps (separate return)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8</a:t>
            </a:r>
            <a:r>
              <a:rPr lang="el-GR" sz="3400" dirty="0" smtClean="0"/>
              <a:t>Ω</a:t>
            </a:r>
            <a:r>
              <a:rPr lang="en-US" sz="3400" dirty="0" smtClean="0"/>
              <a:t> Speaker</a:t>
            </a:r>
          </a:p>
          <a:p>
            <a:pPr marL="1089025" lvl="3" indent="-571500">
              <a:buFont typeface="Arial" charset="0"/>
              <a:buChar char="•"/>
            </a:pPr>
            <a:endParaRPr lang="en-US" sz="3400" dirty="0" smtClean="0"/>
          </a:p>
          <a:p>
            <a:pPr marL="457200" indent="-457200">
              <a:buFont typeface="Arial" charset="0"/>
              <a:buChar char="•"/>
            </a:pPr>
            <a:endParaRPr lang="en-US" sz="2800" dirty="0" smtClean="0"/>
          </a:p>
          <a:p>
            <a:endParaRPr lang="en-US" sz="28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Technical Content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413608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2-input Single NOR Gate – 74AHC1G02GV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Small surface mount package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External components – bypass capacitor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Technical Content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297011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742950" indent="-742950"/>
            <a:r>
              <a:rPr lang="en-US" sz="2800" dirty="0" smtClean="0"/>
              <a:t>5V 1A Regulator IC – MC7805</a:t>
            </a:r>
          </a:p>
          <a:p>
            <a:pPr marL="742950" indent="-742950">
              <a:buFont typeface="Arial" charset="0"/>
              <a:buChar char="•"/>
            </a:pPr>
            <a:r>
              <a:rPr lang="en-US" sz="2800" dirty="0" smtClean="0"/>
              <a:t>Current Needs</a:t>
            </a:r>
          </a:p>
          <a:p>
            <a:pPr marL="1260475" lvl="3" indent="-742950">
              <a:buFont typeface="Arial" charset="0"/>
              <a:buChar char="•"/>
            </a:pPr>
            <a:r>
              <a:rPr lang="en-US" sz="2600" dirty="0" smtClean="0"/>
              <a:t>50-100 mA during normal operation</a:t>
            </a:r>
          </a:p>
          <a:p>
            <a:pPr marL="1260475" lvl="3" indent="-742950">
              <a:buFont typeface="Arial" charset="0"/>
              <a:buChar char="•"/>
            </a:pPr>
            <a:r>
              <a:rPr lang="en-US" sz="2600" dirty="0" smtClean="0"/>
              <a:t>500 mA worst case (calculated)</a:t>
            </a:r>
            <a:endParaRPr lang="en-US" sz="2600" dirty="0"/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/>
              <a:t>External Components</a:t>
            </a:r>
          </a:p>
          <a:p>
            <a:pPr marL="974725" lvl="3" indent="-457200">
              <a:buFont typeface="Arial" charset="0"/>
              <a:buChar char="•"/>
            </a:pPr>
            <a:r>
              <a:rPr lang="en-US" sz="2600" dirty="0" smtClean="0"/>
              <a:t>Input capacitor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Technical Content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411468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Enclosure: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/>
              <a:t>Double Convex Lens That Focuses Signal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/>
              <a:t>Ideal Focal Point Captures all of LED Beam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/>
              <a:t>Focal Point Initially was 4’’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/>
              <a:t>After Revisions Focal Length is Approx. 2”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852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2924174" cy="4724400"/>
          </a:xfrm>
        </p:spPr>
        <p:txBody>
          <a:bodyPr/>
          <a:lstStyle/>
          <a:p>
            <a:r>
              <a:rPr lang="en-US" sz="2800" dirty="0" smtClean="0"/>
              <a:t>Range Tested: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No lens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Focal Point @ 4’’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Focal Point @ 3’’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Focal Point @ 2’’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and Evaluation</a:t>
            </a:r>
            <a:endParaRPr lang="en-US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4191000" y="1447800"/>
            <a:ext cx="2924174" cy="4815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Results: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5-10 </a:t>
            </a:r>
            <a:r>
              <a:rPr lang="en-US" sz="2400" dirty="0" err="1" smtClean="0"/>
              <a:t>ft</a:t>
            </a:r>
            <a:endParaRPr lang="en-US" sz="2400" dirty="0" smtClean="0"/>
          </a:p>
          <a:p>
            <a:pPr marL="285750" indent="-285750">
              <a:buFontTx/>
              <a:buChar char="-"/>
            </a:pPr>
            <a:r>
              <a:rPr lang="en-US" sz="2400" dirty="0" smtClean="0"/>
              <a:t>&lt; 5 </a:t>
            </a:r>
            <a:r>
              <a:rPr lang="en-US" sz="2400" dirty="0" err="1" smtClean="0"/>
              <a:t>ft</a:t>
            </a:r>
            <a:endParaRPr lang="en-US" sz="2400" dirty="0" smtClean="0"/>
          </a:p>
          <a:p>
            <a:pPr marL="285750" indent="-285750">
              <a:buFontTx/>
              <a:buChar char="-"/>
            </a:pPr>
            <a:r>
              <a:rPr lang="en-US" sz="2400" dirty="0" smtClean="0"/>
              <a:t>10-15 </a:t>
            </a:r>
            <a:r>
              <a:rPr lang="en-US" sz="2400" dirty="0" err="1" smtClean="0"/>
              <a:t>ft</a:t>
            </a:r>
            <a:endParaRPr lang="en-US" sz="2400" dirty="0" smtClean="0"/>
          </a:p>
          <a:p>
            <a:pPr marL="285750" indent="-285750">
              <a:buFontTx/>
              <a:buChar char="-"/>
            </a:pPr>
            <a:r>
              <a:rPr lang="en-US" sz="2400" dirty="0" smtClean="0"/>
              <a:t>55-60 </a:t>
            </a:r>
            <a:r>
              <a:rPr lang="en-US" sz="2400" dirty="0" err="1" smtClean="0"/>
              <a:t>ft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51928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0" indent="-457200">
              <a:buFontTx/>
              <a:buChar char="-"/>
            </a:pPr>
            <a:r>
              <a:rPr lang="en-US" sz="2800" dirty="0" smtClean="0"/>
              <a:t>Range is Increased with use of a Lens</a:t>
            </a:r>
          </a:p>
          <a:p>
            <a:pPr marL="457200" indent="-457200">
              <a:buFontTx/>
              <a:buChar char="-"/>
            </a:pPr>
            <a:r>
              <a:rPr lang="en-US" sz="2800" dirty="0" smtClean="0"/>
              <a:t>Focal Point Greatly affects Range</a:t>
            </a:r>
          </a:p>
          <a:p>
            <a:pPr marL="628650" lvl="1" indent="-457200">
              <a:buFontTx/>
              <a:buChar char="-"/>
            </a:pPr>
            <a:r>
              <a:rPr lang="en-US" sz="2600" dirty="0"/>
              <a:t>Ideal Focal Point for our lens ≈ 2</a:t>
            </a:r>
            <a:r>
              <a:rPr lang="en-US" sz="2600" dirty="0" smtClean="0"/>
              <a:t>”</a:t>
            </a:r>
          </a:p>
          <a:p>
            <a:pPr marL="457200" indent="-457200">
              <a:buFontTx/>
              <a:buChar char="-"/>
            </a:pPr>
            <a:r>
              <a:rPr lang="en-US" sz="2800" dirty="0" smtClean="0"/>
              <a:t>After Range is maxed out the IR signal becomes distorted (Range &gt; 60 </a:t>
            </a:r>
            <a:r>
              <a:rPr lang="en-US" sz="2800" dirty="0" err="1" smtClean="0"/>
              <a:t>ft</a:t>
            </a:r>
            <a:r>
              <a:rPr lang="en-US" sz="2800" dirty="0" smtClean="0"/>
              <a:t>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and Evaluation</a:t>
            </a:r>
          </a:p>
        </p:txBody>
      </p:sp>
    </p:spTree>
    <p:extLst>
      <p:ext uri="{BB962C8B-B14F-4D97-AF65-F5344CB8AC3E}">
        <p14:creationId xmlns:p14="http://schemas.microsoft.com/office/powerpoint/2010/main" xmlns="" val="384007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Pictures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1676400"/>
            <a:ext cx="6629400" cy="4267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1219200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IR LED Lens</a:t>
            </a:r>
          </a:p>
        </p:txBody>
      </p:sp>
    </p:spTree>
    <p:extLst>
      <p:ext uri="{BB962C8B-B14F-4D97-AF65-F5344CB8AC3E}">
        <p14:creationId xmlns:p14="http://schemas.microsoft.com/office/powerpoint/2010/main" xmlns="" val="343708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752600"/>
            <a:ext cx="5486400" cy="1916084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4495800"/>
            <a:ext cx="5486400" cy="19310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1219200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Gun Left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3962400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Gun Right</a:t>
            </a:r>
          </a:p>
        </p:txBody>
      </p:sp>
    </p:spTree>
    <p:extLst>
      <p:ext uri="{BB962C8B-B14F-4D97-AF65-F5344CB8AC3E}">
        <p14:creationId xmlns:p14="http://schemas.microsoft.com/office/powerpoint/2010/main" xmlns="" val="1548176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Goal:</a:t>
            </a:r>
          </a:p>
          <a:p>
            <a:pPr marL="342900" indent="-342900">
              <a:buFontTx/>
              <a:buChar char="-"/>
            </a:pPr>
            <a:r>
              <a:rPr lang="en-US" sz="2400" dirty="0" smtClean="0"/>
              <a:t>Successfully Design and  Develop a team based Laser Tag System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477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828800"/>
            <a:ext cx="3582987" cy="298767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3276600"/>
            <a:ext cx="3700462" cy="27371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4500" y="1295400"/>
            <a:ext cx="1305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PCB in Case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48200" y="2743200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PCB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34413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9387" y="1768475"/>
            <a:ext cx="5486400" cy="411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1295400"/>
            <a:ext cx="1369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PCB Bottom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27109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Tx/>
              <a:buChar char="-"/>
            </a:pPr>
            <a:r>
              <a:rPr lang="en-US" sz="2400" dirty="0" smtClean="0"/>
              <a:t>Lost Group Member</a:t>
            </a:r>
          </a:p>
          <a:p>
            <a:pPr marL="514350" lvl="1" indent="-342900">
              <a:buFontTx/>
              <a:buChar char="-"/>
            </a:pPr>
            <a:r>
              <a:rPr lang="en-US" sz="2000" dirty="0" smtClean="0"/>
              <a:t>Reorganize work load</a:t>
            </a:r>
          </a:p>
          <a:p>
            <a:pPr marL="514350" lvl="1" indent="-342900">
              <a:buFontTx/>
              <a:buChar char="-"/>
            </a:pPr>
            <a:r>
              <a:rPr lang="en-US" sz="2000" dirty="0" smtClean="0"/>
              <a:t>Manage Time</a:t>
            </a:r>
          </a:p>
          <a:p>
            <a:pPr marL="342900" indent="-342900">
              <a:buFontTx/>
              <a:buChar char="-"/>
            </a:pPr>
            <a:r>
              <a:rPr lang="en-US" sz="2400" dirty="0" smtClean="0"/>
              <a:t>Send and Receive Serial Data</a:t>
            </a:r>
          </a:p>
          <a:p>
            <a:pPr marL="514350" lvl="1" indent="-342900">
              <a:buFontTx/>
              <a:buChar char="-"/>
            </a:pPr>
            <a:r>
              <a:rPr lang="en-US" sz="2200" dirty="0" smtClean="0"/>
              <a:t>Looked to our advisor for help </a:t>
            </a:r>
          </a:p>
          <a:p>
            <a:pPr marL="342900" indent="-342900">
              <a:buFontTx/>
              <a:buChar char="-"/>
            </a:pPr>
            <a:r>
              <a:rPr lang="en-US" sz="2400" dirty="0" smtClean="0"/>
              <a:t>PCB’s Made in House</a:t>
            </a:r>
          </a:p>
          <a:p>
            <a:pPr marL="514350" lvl="1" indent="-342900">
              <a:buFontTx/>
              <a:buChar char="-"/>
            </a:pPr>
            <a:r>
              <a:rPr lang="en-US" sz="2000" dirty="0" smtClean="0"/>
              <a:t>Faster Is Not Always Better</a:t>
            </a:r>
          </a:p>
          <a:p>
            <a:pPr marL="342900" indent="-342900">
              <a:buFontTx/>
              <a:buChar char="-"/>
            </a:pPr>
            <a:r>
              <a:rPr lang="en-US" sz="2400" dirty="0" smtClean="0"/>
              <a:t>Initial Layout had Issues</a:t>
            </a:r>
          </a:p>
          <a:p>
            <a:pPr marL="514350" lvl="1" indent="-342900">
              <a:buFontTx/>
              <a:buChar char="-"/>
            </a:pPr>
            <a:r>
              <a:rPr lang="en-US" sz="2000" dirty="0" smtClean="0"/>
              <a:t>More Self Review and Peer Review</a:t>
            </a:r>
          </a:p>
          <a:p>
            <a:pPr marL="514350" lvl="1" indent="-342900">
              <a:buFontTx/>
              <a:buChar char="-"/>
            </a:pPr>
            <a:r>
              <a:rPr lang="en-US" sz="2000" dirty="0" smtClean="0"/>
              <a:t>Start Sooner</a:t>
            </a:r>
          </a:p>
          <a:p>
            <a:pPr marL="342900" indent="-342900">
              <a:buFontTx/>
              <a:buChar char="-"/>
            </a:pPr>
            <a:r>
              <a:rPr lang="en-US" sz="2400" dirty="0" smtClean="0"/>
              <a:t>Getting Final Product Assembled and Functioning</a:t>
            </a:r>
          </a:p>
          <a:p>
            <a:pPr marL="342900" indent="-342900">
              <a:buFontTx/>
              <a:buChar char="-"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Problems/Lessons Learned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76096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en-US" sz="2400" dirty="0" smtClean="0"/>
              <a:t>Power Cycle/Resetting System Issues</a:t>
            </a:r>
          </a:p>
          <a:p>
            <a:pPr marL="514350" lvl="1" indent="-342900">
              <a:buFontTx/>
              <a:buChar char="-"/>
            </a:pPr>
            <a:r>
              <a:rPr lang="en-US" sz="2000" dirty="0" smtClean="0"/>
              <a:t>Resolved Boot-loading Issue</a:t>
            </a:r>
          </a:p>
          <a:p>
            <a:pPr marL="342900" indent="-342900">
              <a:buFontTx/>
              <a:buChar char="-"/>
            </a:pPr>
            <a:r>
              <a:rPr lang="en-US" sz="2200" dirty="0" smtClean="0"/>
              <a:t>3D Printing was Very Complex with 4 Sections</a:t>
            </a:r>
          </a:p>
          <a:p>
            <a:pPr marL="514350" lvl="1" indent="-342900">
              <a:buFontTx/>
              <a:buChar char="-"/>
            </a:pPr>
            <a:r>
              <a:rPr lang="en-US" sz="2000" dirty="0" smtClean="0"/>
              <a:t>Simpler is Better</a:t>
            </a:r>
          </a:p>
          <a:p>
            <a:endParaRPr lang="en-US" sz="2400" dirty="0" smtClean="0"/>
          </a:p>
          <a:p>
            <a:pPr marL="342900" indent="-342900">
              <a:buFontTx/>
              <a:buChar char="-"/>
            </a:pP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Problems/Lessons Learned</a:t>
            </a:r>
          </a:p>
        </p:txBody>
      </p:sp>
    </p:spTree>
    <p:extLst>
      <p:ext uri="{BB962C8B-B14F-4D97-AF65-F5344CB8AC3E}">
        <p14:creationId xmlns:p14="http://schemas.microsoft.com/office/powerpoint/2010/main" xmlns="" val="39035323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Budget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/>
          <p:nvPr/>
        </p:nvPicPr>
        <p:blipFill rotWithShape="1">
          <a:blip r:embed="rId2" cstate="print"/>
          <a:srcRect l="7769" t="24820" r="52230" b="33993"/>
          <a:stretch/>
        </p:blipFill>
        <p:spPr bwMode="auto">
          <a:xfrm>
            <a:off x="304800" y="1371600"/>
            <a:ext cx="8534400" cy="4953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8687655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en-US" dirty="0" smtClean="0"/>
              <a:t>Complete More Guns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Central Hub of Information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Program Different Game Modes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Better Graphical User Interface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Add Motors for Haptic Feedback (Vibrations)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More Game Like Sound Effects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Sensor Mounts/Enclosure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Reference Laser for Visual Aid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Relocate Speaker and LCD Display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 Expand Range of IR Signal</a:t>
            </a:r>
          </a:p>
          <a:p>
            <a:pPr marL="285750" indent="-285750">
              <a:buFontTx/>
              <a:buChar char="-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6479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set out to design a fully functional multiplayer laser tag system.</a:t>
            </a:r>
          </a:p>
          <a:p>
            <a:endParaRPr lang="en-US" sz="20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have one fully functional unit and are in the process of building up and testing another.</a:t>
            </a:r>
          </a:p>
          <a:p>
            <a:endParaRPr lang="en-US" sz="20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Further discussion may be conducted in the East Conference Center.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50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dirty="0" smtClean="0"/>
              <a:t>Support Multiple Players and Teams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Reliably Send and Receive Data Through IR Signals</a:t>
            </a:r>
            <a:endParaRPr lang="en-US" sz="2200" dirty="0"/>
          </a:p>
          <a:p>
            <a:pPr marL="457200" indent="-457200">
              <a:buAutoNum type="arabicPeriod"/>
            </a:pPr>
            <a:r>
              <a:rPr lang="en-US" sz="2200" dirty="0" smtClean="0"/>
              <a:t>Provide Recognizable Gun-Like Appearance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Implement Sound Effects 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sz="2200" dirty="0" smtClean="0"/>
              <a:t>Implement Battery-Power </a:t>
            </a:r>
            <a:endParaRPr lang="en-US" sz="2200" dirty="0"/>
          </a:p>
          <a:p>
            <a:pPr marL="457200" indent="-457200">
              <a:buAutoNum type="arabicPeriod"/>
            </a:pPr>
            <a:r>
              <a:rPr lang="en-US" sz="2200" dirty="0" smtClean="0"/>
              <a:t>Allow for Expansion of Game Modes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Display Game Information on LCD</a:t>
            </a:r>
          </a:p>
          <a:p>
            <a:pPr marL="457200" indent="-457200">
              <a:buAutoNum type="arabicPeriod"/>
            </a:pPr>
            <a:endParaRPr lang="en-US" sz="22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827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3596814595"/>
              </p:ext>
            </p:extLst>
          </p:nvPr>
        </p:nvGraphicFramePr>
        <p:xfrm>
          <a:off x="762000" y="1524000"/>
          <a:ext cx="7680325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900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300" dirty="0" smtClean="0"/>
              <a:t>Modulated IR at 38kHz square wave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300" dirty="0" smtClean="0"/>
              <a:t>Send pulses of 38kHz as serial data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8524" y="4537112"/>
            <a:ext cx="1219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10" t="16399" b="10826"/>
          <a:stretch/>
        </p:blipFill>
        <p:spPr bwMode="auto">
          <a:xfrm rot="18000000" flipH="1">
            <a:off x="6149482" y="4711767"/>
            <a:ext cx="1298044" cy="10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5500" y="4674413"/>
            <a:ext cx="1769712" cy="96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4300" y="471727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38kHz square wave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19100" y="525464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Serial Data (TX)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81200" y="3705995"/>
            <a:ext cx="291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Transmit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251405" y="3705995"/>
            <a:ext cx="1330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Receive</a:t>
            </a:r>
            <a:endParaRPr lang="en-US" sz="2800" dirty="0"/>
          </a:p>
        </p:txBody>
      </p:sp>
      <p:sp>
        <p:nvSpPr>
          <p:cNvPr id="9" name="Right Arrow 8"/>
          <p:cNvSpPr/>
          <p:nvPr/>
        </p:nvSpPr>
        <p:spPr>
          <a:xfrm>
            <a:off x="5257800" y="4901944"/>
            <a:ext cx="757567" cy="5373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Bent-Up Arrow 9"/>
          <p:cNvSpPr/>
          <p:nvPr/>
        </p:nvSpPr>
        <p:spPr>
          <a:xfrm>
            <a:off x="7721600" y="3429000"/>
            <a:ext cx="1066800" cy="198568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10" b="17272"/>
          <a:stretch/>
        </p:blipFill>
        <p:spPr bwMode="auto">
          <a:xfrm>
            <a:off x="6015367" y="1314448"/>
            <a:ext cx="3048000" cy="1892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9589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8562974" cy="4724400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Send out 1 byte of data for each shot</a:t>
            </a:r>
          </a:p>
          <a:p>
            <a:pPr marL="457200" lvl="1" indent="-285750"/>
            <a:r>
              <a:rPr lang="en-US" sz="2200" dirty="0" smtClean="0"/>
              <a:t>Example:</a:t>
            </a:r>
          </a:p>
          <a:p>
            <a:pPr marL="457200" lvl="1" indent="-285750"/>
            <a:endParaRPr lang="en-US" sz="2200" dirty="0" smtClean="0"/>
          </a:p>
          <a:p>
            <a:pPr lvl="1" indent="0">
              <a:buNone/>
            </a:pPr>
            <a:r>
              <a:rPr lang="en-US" sz="2200" dirty="0"/>
              <a:t>	</a:t>
            </a:r>
            <a:r>
              <a:rPr lang="en-US" sz="2200" dirty="0" smtClean="0"/>
              <a:t>	</a:t>
            </a:r>
            <a:r>
              <a:rPr lang="en-US" sz="7200" dirty="0"/>
              <a:t>[</a:t>
            </a:r>
            <a:r>
              <a:rPr lang="en-US" sz="7200" dirty="0" smtClean="0"/>
              <a:t>0, 1010, 101]</a:t>
            </a:r>
          </a:p>
          <a:p>
            <a:pPr lvl="1" indent="0" algn="ctr">
              <a:buNone/>
            </a:pPr>
            <a:r>
              <a:rPr lang="en-US" sz="3200" dirty="0" smtClean="0"/>
              <a:t>Team,	              Player ID,               Shot Damage</a:t>
            </a:r>
          </a:p>
          <a:p>
            <a:pPr lvl="1" indent="0">
              <a:buNone/>
            </a:pPr>
            <a:r>
              <a:rPr lang="en-US" sz="2400" dirty="0" smtClean="0"/>
              <a:t>Allows for 		         Allows for  	           Allows 8 different</a:t>
            </a:r>
          </a:p>
          <a:p>
            <a:pPr lvl="1" indent="0">
              <a:buNone/>
            </a:pPr>
            <a:r>
              <a:rPr lang="en-US" sz="2400" dirty="0" smtClean="0"/>
              <a:t>  2 teams                         16 players per team                damage levels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  (C++ Code)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700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228600" y="1447800"/>
            <a:ext cx="8791574" cy="4724400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Functions:</a:t>
            </a:r>
          </a:p>
          <a:p>
            <a:pPr marL="514350" lvl="1" indent="-342900"/>
            <a:r>
              <a:rPr lang="en-US" sz="2000" dirty="0" err="1" smtClean="0"/>
              <a:t>Trigger_Pull</a:t>
            </a:r>
            <a:r>
              <a:rPr lang="en-US" sz="2000" dirty="0" smtClean="0"/>
              <a:t>   --  checks to see if trigger is pulled and if so calls send shot</a:t>
            </a:r>
          </a:p>
          <a:p>
            <a:pPr marL="514350" lvl="1" indent="-342900"/>
            <a:r>
              <a:rPr lang="en-US" sz="2000" dirty="0" err="1" smtClean="0"/>
              <a:t>Send_Shot</a:t>
            </a:r>
            <a:r>
              <a:rPr lang="en-US" sz="2000" dirty="0" smtClean="0"/>
              <a:t>  --  transmits a byte of data based on the Team, </a:t>
            </a:r>
            <a:r>
              <a:rPr lang="en-US" sz="2000" dirty="0" err="1" smtClean="0"/>
              <a:t>PlayerID</a:t>
            </a:r>
            <a:r>
              <a:rPr lang="en-US" sz="2000" dirty="0" smtClean="0"/>
              <a:t>, Damage</a:t>
            </a:r>
          </a:p>
          <a:p>
            <a:pPr marL="514350" lvl="1" indent="-342900"/>
            <a:r>
              <a:rPr lang="en-US" sz="2000" dirty="0" err="1" smtClean="0"/>
              <a:t>Receive_Shot</a:t>
            </a:r>
            <a:r>
              <a:rPr lang="en-US" sz="2000" dirty="0" smtClean="0"/>
              <a:t> – Decodes incoming data and takes action:</a:t>
            </a:r>
          </a:p>
          <a:p>
            <a:pPr marL="1412748" lvl="6" indent="-342900"/>
            <a:r>
              <a:rPr lang="en-US" sz="2000" dirty="0" smtClean="0"/>
              <a:t>If(Same Team) -&gt; do nothing</a:t>
            </a:r>
          </a:p>
          <a:p>
            <a:pPr marL="1412748" lvl="6" indent="-342900"/>
            <a:r>
              <a:rPr lang="en-US" sz="2000" dirty="0" smtClean="0"/>
              <a:t>If(Opposing Team) -&gt; save Player ID (Hit By)</a:t>
            </a:r>
          </a:p>
          <a:p>
            <a:pPr marL="1751076" lvl="8" indent="-342900"/>
            <a:r>
              <a:rPr lang="en-US" sz="2000" dirty="0" smtClean="0"/>
              <a:t>If(Health &gt;= 0) -&gt; Subtract Damage</a:t>
            </a:r>
          </a:p>
          <a:p>
            <a:pPr marL="1751076" lvl="8" indent="-342900"/>
            <a:r>
              <a:rPr lang="en-US" sz="2000" dirty="0" smtClean="0"/>
              <a:t>If(Health &lt; 0)  -&gt; GAME OVER -&gt; Disable trigger/reload buttons</a:t>
            </a:r>
          </a:p>
          <a:p>
            <a:pPr marL="514350" lvl="1" indent="-342900"/>
            <a:r>
              <a:rPr lang="en-US" sz="2000" dirty="0" err="1" smtClean="0"/>
              <a:t>Play_Hit</a:t>
            </a:r>
            <a:endParaRPr lang="en-US" sz="2000" dirty="0" smtClean="0"/>
          </a:p>
          <a:p>
            <a:pPr marL="514350" lvl="1" indent="-342900"/>
            <a:r>
              <a:rPr lang="en-US" sz="2000" dirty="0" err="1" smtClean="0"/>
              <a:t>Play_Reload</a:t>
            </a:r>
            <a:r>
              <a:rPr lang="en-US" sz="2000" dirty="0" smtClean="0"/>
              <a:t> 	</a:t>
            </a:r>
            <a:r>
              <a:rPr lang="en-US" sz="2000" dirty="0" smtClean="0">
                <a:sym typeface="Wingdings" pitchFamily="2" charset="2"/>
              </a:rPr>
              <a:t> Plays specified sound effect</a:t>
            </a:r>
            <a:endParaRPr lang="en-US" sz="2000" dirty="0" smtClean="0"/>
          </a:p>
          <a:p>
            <a:pPr marL="514350" lvl="1" indent="-342900"/>
            <a:r>
              <a:rPr lang="en-US" sz="2000" dirty="0" err="1" smtClean="0"/>
              <a:t>Play_GameOver</a:t>
            </a:r>
            <a:endParaRPr lang="en-US" sz="2000" dirty="0" smtClean="0"/>
          </a:p>
          <a:p>
            <a:pPr marL="514350" lvl="1" indent="-342900"/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  (C++ Code)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6576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8181974" cy="5166360"/>
          </a:xfrm>
        </p:spPr>
        <p:txBody>
          <a:bodyPr>
            <a:normAutofit fontScale="62500" lnSpcReduction="20000"/>
          </a:bodyPr>
          <a:lstStyle/>
          <a:p>
            <a:r>
              <a:rPr lang="en-US" sz="3600" dirty="0" smtClean="0"/>
              <a:t>Microcontroller – PIC18F4620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400" dirty="0" smtClean="0"/>
              <a:t>Available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Familiar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Well-suited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USART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CCP/PWM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GPIO  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Level Change Interrupts</a:t>
            </a:r>
            <a:endParaRPr lang="en-US" sz="2400" dirty="0"/>
          </a:p>
          <a:p>
            <a:pPr marL="571500" indent="-571500">
              <a:buFont typeface="Arial" charset="0"/>
              <a:buChar char="•"/>
            </a:pPr>
            <a:r>
              <a:rPr lang="en-US" sz="3600" dirty="0" smtClean="0"/>
              <a:t>External Connections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Crystal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Reset (</a:t>
            </a:r>
            <a:r>
              <a:rPr lang="en-US" sz="3400" dirty="0" err="1" smtClean="0"/>
              <a:t>Pulldown</a:t>
            </a:r>
            <a:r>
              <a:rPr lang="en-US" sz="3400" dirty="0" smtClean="0"/>
              <a:t>)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Bypass caps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RX series resistor</a:t>
            </a:r>
          </a:p>
          <a:p>
            <a:pPr marL="1089025" lvl="3" indent="-571500">
              <a:buFont typeface="Arial" charset="0"/>
              <a:buChar char="•"/>
            </a:pPr>
            <a:r>
              <a:rPr lang="en-US" sz="3400" dirty="0" smtClean="0"/>
              <a:t>Button </a:t>
            </a:r>
            <a:r>
              <a:rPr lang="en-US" sz="3400" dirty="0" err="1" smtClean="0"/>
              <a:t>Pulldowns</a:t>
            </a:r>
            <a:endParaRPr lang="en-US" sz="3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Technical Content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41014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LCD – CFAH2004A-NYG-JT#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20x4 Character Display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Data(x4), E, Connected to PIC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R/W Pulled Low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Contrast Divider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Content</a:t>
            </a:r>
          </a:p>
        </p:txBody>
      </p:sp>
    </p:spTree>
    <p:extLst>
      <p:ext uri="{BB962C8B-B14F-4D97-AF65-F5344CB8AC3E}">
        <p14:creationId xmlns:p14="http://schemas.microsoft.com/office/powerpoint/2010/main" xmlns="" val="15372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1136</TotalTime>
  <Words>690</Words>
  <Application>Microsoft Office PowerPoint</Application>
  <PresentationFormat>On-screen Show (4:3)</PresentationFormat>
  <Paragraphs>179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Mylar</vt:lpstr>
      <vt:lpstr>Laser Tag</vt:lpstr>
      <vt:lpstr>Introduction</vt:lpstr>
      <vt:lpstr>Requirements</vt:lpstr>
      <vt:lpstr>Technical Content </vt:lpstr>
      <vt:lpstr>Technical Content</vt:lpstr>
      <vt:lpstr>Technical Content  (C++ Code)</vt:lpstr>
      <vt:lpstr>Technical Content  (C++ Code)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Testing and Evaluation</vt:lpstr>
      <vt:lpstr>Testing and Evaluation</vt:lpstr>
      <vt:lpstr>Pictures</vt:lpstr>
      <vt:lpstr>Pictures</vt:lpstr>
      <vt:lpstr>Pictures</vt:lpstr>
      <vt:lpstr>Pictures</vt:lpstr>
      <vt:lpstr>Problems/Lessons Learned</vt:lpstr>
      <vt:lpstr>Problems/Lessons Learned</vt:lpstr>
      <vt:lpstr>Budget</vt:lpstr>
      <vt:lpstr>Future Work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RFID IR System</dc:title>
  <dc:creator>Jonathan Streckert</dc:creator>
  <cp:lastModifiedBy>Benjamin J Ahrens</cp:lastModifiedBy>
  <cp:revision>73</cp:revision>
  <dcterms:created xsi:type="dcterms:W3CDTF">2011-12-13T03:01:17Z</dcterms:created>
  <dcterms:modified xsi:type="dcterms:W3CDTF">2012-05-07T17:41:45Z</dcterms:modified>
</cp:coreProperties>
</file>